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s/slide136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ags/tag29.xml" ContentType="application/vnd.openxmlformats-officedocument.presentationml.tags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241.xml" ContentType="application/vnd.openxmlformats-officedocument.presentationml.slideLayout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ags/tag26.xml" ContentType="application/vnd.openxmlformats-officedocument.presentationml.tags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48.xml" ContentType="application/vnd.openxmlformats-officedocument.presentationml.slide+xml"/>
  <Override PartName="/ppt/slideLayouts/slideLayout215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s/slide139.xml" ContentType="application/vnd.openxmlformats-officedocument.presentationml.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tags/tag27.xml" ContentType="application/vnd.openxmlformats-officedocument.presentationml.tags+xml"/>
  <Override PartName="/ppt/slideMasters/slideMaster22.xml" ContentType="application/vnd.openxmlformats-officedocument.presentationml.slideMaster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tags/tag24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84" r:id="rId2"/>
    <p:sldMasterId id="2147483696" r:id="rId3"/>
    <p:sldMasterId id="2147483720" r:id="rId4"/>
    <p:sldMasterId id="2147483744" r:id="rId5"/>
    <p:sldMasterId id="2147483792" r:id="rId6"/>
    <p:sldMasterId id="2147483995" r:id="rId7"/>
    <p:sldMasterId id="2147484208" r:id="rId8"/>
    <p:sldMasterId id="2147484220" r:id="rId9"/>
    <p:sldMasterId id="2147484316" r:id="rId10"/>
    <p:sldMasterId id="2147484328" r:id="rId11"/>
    <p:sldMasterId id="2147484364" r:id="rId12"/>
    <p:sldMasterId id="2147484376" r:id="rId13"/>
    <p:sldMasterId id="2147484388" r:id="rId14"/>
    <p:sldMasterId id="2147484400" r:id="rId15"/>
    <p:sldMasterId id="2147484720" r:id="rId16"/>
    <p:sldMasterId id="2147484732" r:id="rId17"/>
    <p:sldMasterId id="2147484744" r:id="rId18"/>
    <p:sldMasterId id="2147484756" r:id="rId19"/>
    <p:sldMasterId id="2147484768" r:id="rId20"/>
    <p:sldMasterId id="2147484780" r:id="rId21"/>
    <p:sldMasterId id="2147484792" r:id="rId22"/>
    <p:sldMasterId id="2147484804" r:id="rId23"/>
  </p:sldMasterIdLst>
  <p:notesMasterIdLst>
    <p:notesMasterId r:id="rId174"/>
  </p:notesMasterIdLst>
  <p:handoutMasterIdLst>
    <p:handoutMasterId r:id="rId175"/>
  </p:handoutMasterIdLst>
  <p:sldIdLst>
    <p:sldId id="767" r:id="rId24"/>
    <p:sldId id="657" r:id="rId25"/>
    <p:sldId id="658" r:id="rId26"/>
    <p:sldId id="659" r:id="rId27"/>
    <p:sldId id="660" r:id="rId28"/>
    <p:sldId id="661" r:id="rId29"/>
    <p:sldId id="710" r:id="rId30"/>
    <p:sldId id="711" r:id="rId31"/>
    <p:sldId id="664" r:id="rId32"/>
    <p:sldId id="665" r:id="rId33"/>
    <p:sldId id="712" r:id="rId34"/>
    <p:sldId id="713" r:id="rId35"/>
    <p:sldId id="560" r:id="rId36"/>
    <p:sldId id="269" r:id="rId37"/>
    <p:sldId id="271" r:id="rId38"/>
    <p:sldId id="272" r:id="rId39"/>
    <p:sldId id="274" r:id="rId40"/>
    <p:sldId id="275" r:id="rId41"/>
    <p:sldId id="276" r:id="rId42"/>
    <p:sldId id="277" r:id="rId43"/>
    <p:sldId id="278" r:id="rId44"/>
    <p:sldId id="279" r:id="rId45"/>
    <p:sldId id="714" r:id="rId46"/>
    <p:sldId id="416" r:id="rId47"/>
    <p:sldId id="417" r:id="rId48"/>
    <p:sldId id="418" r:id="rId49"/>
    <p:sldId id="420" r:id="rId50"/>
    <p:sldId id="478" r:id="rId51"/>
    <p:sldId id="704" r:id="rId52"/>
    <p:sldId id="724" r:id="rId53"/>
    <p:sldId id="725" r:id="rId54"/>
    <p:sldId id="729" r:id="rId55"/>
    <p:sldId id="717" r:id="rId56"/>
    <p:sldId id="726" r:id="rId57"/>
    <p:sldId id="727" r:id="rId58"/>
    <p:sldId id="728" r:id="rId59"/>
    <p:sldId id="730" r:id="rId60"/>
    <p:sldId id="719" r:id="rId61"/>
    <p:sldId id="731" r:id="rId62"/>
    <p:sldId id="732" r:id="rId63"/>
    <p:sldId id="733" r:id="rId64"/>
    <p:sldId id="720" r:id="rId65"/>
    <p:sldId id="736" r:id="rId66"/>
    <p:sldId id="734" r:id="rId67"/>
    <p:sldId id="735" r:id="rId68"/>
    <p:sldId id="721" r:id="rId69"/>
    <p:sldId id="737" r:id="rId70"/>
    <p:sldId id="740" r:id="rId71"/>
    <p:sldId id="722" r:id="rId72"/>
    <p:sldId id="739" r:id="rId73"/>
    <p:sldId id="723" r:id="rId74"/>
    <p:sldId id="738" r:id="rId75"/>
    <p:sldId id="425" r:id="rId76"/>
    <p:sldId id="476" r:id="rId77"/>
    <p:sldId id="564" r:id="rId78"/>
    <p:sldId id="565" r:id="rId79"/>
    <p:sldId id="566" r:id="rId80"/>
    <p:sldId id="567" r:id="rId81"/>
    <p:sldId id="568" r:id="rId82"/>
    <p:sldId id="569" r:id="rId83"/>
    <p:sldId id="633" r:id="rId84"/>
    <p:sldId id="634" r:id="rId85"/>
    <p:sldId id="635" r:id="rId86"/>
    <p:sldId id="636" r:id="rId87"/>
    <p:sldId id="637" r:id="rId88"/>
    <p:sldId id="638" r:id="rId89"/>
    <p:sldId id="639" r:id="rId90"/>
    <p:sldId id="640" r:id="rId91"/>
    <p:sldId id="641" r:id="rId92"/>
    <p:sldId id="642" r:id="rId93"/>
    <p:sldId id="643" r:id="rId94"/>
    <p:sldId id="644" r:id="rId95"/>
    <p:sldId id="645" r:id="rId96"/>
    <p:sldId id="646" r:id="rId97"/>
    <p:sldId id="647" r:id="rId98"/>
    <p:sldId id="648" r:id="rId99"/>
    <p:sldId id="649" r:id="rId100"/>
    <p:sldId id="650" r:id="rId101"/>
    <p:sldId id="651" r:id="rId102"/>
    <p:sldId id="579" r:id="rId103"/>
    <p:sldId id="397" r:id="rId104"/>
    <p:sldId id="398" r:id="rId105"/>
    <p:sldId id="508" r:id="rId106"/>
    <p:sldId id="509" r:id="rId107"/>
    <p:sldId id="510" r:id="rId108"/>
    <p:sldId id="511" r:id="rId109"/>
    <p:sldId id="512" r:id="rId110"/>
    <p:sldId id="513" r:id="rId111"/>
    <p:sldId id="514" r:id="rId112"/>
    <p:sldId id="515" r:id="rId113"/>
    <p:sldId id="516" r:id="rId114"/>
    <p:sldId id="517" r:id="rId115"/>
    <p:sldId id="518" r:id="rId116"/>
    <p:sldId id="741" r:id="rId117"/>
    <p:sldId id="742" r:id="rId118"/>
    <p:sldId id="743" r:id="rId119"/>
    <p:sldId id="744" r:id="rId120"/>
    <p:sldId id="745" r:id="rId121"/>
    <p:sldId id="746" r:id="rId122"/>
    <p:sldId id="747" r:id="rId123"/>
    <p:sldId id="748" r:id="rId124"/>
    <p:sldId id="749" r:id="rId125"/>
    <p:sldId id="750" r:id="rId126"/>
    <p:sldId id="751" r:id="rId127"/>
    <p:sldId id="752" r:id="rId128"/>
    <p:sldId id="753" r:id="rId129"/>
    <p:sldId id="754" r:id="rId130"/>
    <p:sldId id="755" r:id="rId131"/>
    <p:sldId id="756" r:id="rId132"/>
    <p:sldId id="757" r:id="rId133"/>
    <p:sldId id="758" r:id="rId134"/>
    <p:sldId id="759" r:id="rId135"/>
    <p:sldId id="760" r:id="rId136"/>
    <p:sldId id="761" r:id="rId137"/>
    <p:sldId id="762" r:id="rId138"/>
    <p:sldId id="763" r:id="rId139"/>
    <p:sldId id="769" r:id="rId140"/>
    <p:sldId id="587" r:id="rId141"/>
    <p:sldId id="588" r:id="rId142"/>
    <p:sldId id="589" r:id="rId143"/>
    <p:sldId id="590" r:id="rId144"/>
    <p:sldId id="591" r:id="rId145"/>
    <p:sldId id="592" r:id="rId146"/>
    <p:sldId id="593" r:id="rId147"/>
    <p:sldId id="594" r:id="rId148"/>
    <p:sldId id="595" r:id="rId149"/>
    <p:sldId id="668" r:id="rId150"/>
    <p:sldId id="669" r:id="rId151"/>
    <p:sldId id="670" r:id="rId152"/>
    <p:sldId id="671" r:id="rId153"/>
    <p:sldId id="672" r:id="rId154"/>
    <p:sldId id="673" r:id="rId155"/>
    <p:sldId id="674" r:id="rId156"/>
    <p:sldId id="675" r:id="rId157"/>
    <p:sldId id="676" r:id="rId158"/>
    <p:sldId id="458" r:id="rId159"/>
    <p:sldId id="427" r:id="rId160"/>
    <p:sldId id="768" r:id="rId161"/>
    <p:sldId id="413" r:id="rId162"/>
    <p:sldId id="766" r:id="rId163"/>
    <p:sldId id="580" r:id="rId164"/>
    <p:sldId id="581" r:id="rId165"/>
    <p:sldId id="582" r:id="rId166"/>
    <p:sldId id="583" r:id="rId167"/>
    <p:sldId id="596" r:id="rId168"/>
    <p:sldId id="597" r:id="rId169"/>
    <p:sldId id="598" r:id="rId170"/>
    <p:sldId id="599" r:id="rId171"/>
    <p:sldId id="600" r:id="rId172"/>
    <p:sldId id="601" r:id="rId173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CCFFFF"/>
    <a:srgbClr val="BDD6E1"/>
    <a:srgbClr val="0808D1"/>
    <a:srgbClr val="E3E74B"/>
    <a:srgbClr val="000000"/>
    <a:srgbClr val="9E0F07"/>
    <a:srgbClr val="07850C"/>
    <a:srgbClr val="11FF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54" Type="http://schemas.openxmlformats.org/officeDocument/2006/relationships/slide" Target="slides/slide131.xml"/><Relationship Id="rId159" Type="http://schemas.openxmlformats.org/officeDocument/2006/relationships/slide" Target="slides/slide136.xml"/><Relationship Id="rId175" Type="http://schemas.openxmlformats.org/officeDocument/2006/relationships/handoutMaster" Target="handoutMasters/handoutMaster1.xml"/><Relationship Id="rId170" Type="http://schemas.openxmlformats.org/officeDocument/2006/relationships/slide" Target="slides/slide14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65" Type="http://schemas.openxmlformats.org/officeDocument/2006/relationships/slide" Target="slides/slide142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55" Type="http://schemas.openxmlformats.org/officeDocument/2006/relationships/slide" Target="slides/slide132.xml"/><Relationship Id="rId171" Type="http://schemas.openxmlformats.org/officeDocument/2006/relationships/slide" Target="slides/slide148.xml"/><Relationship Id="rId176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61" Type="http://schemas.openxmlformats.org/officeDocument/2006/relationships/slide" Target="slides/slide138.xml"/><Relationship Id="rId166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51" Type="http://schemas.openxmlformats.org/officeDocument/2006/relationships/slide" Target="slides/slide128.xml"/><Relationship Id="rId156" Type="http://schemas.openxmlformats.org/officeDocument/2006/relationships/slide" Target="slides/slide133.xml"/><Relationship Id="rId164" Type="http://schemas.openxmlformats.org/officeDocument/2006/relationships/slide" Target="slides/slide141.xml"/><Relationship Id="rId169" Type="http://schemas.openxmlformats.org/officeDocument/2006/relationships/slide" Target="slides/slide146.xml"/><Relationship Id="rId177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4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theme" Target="theme/theme1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24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126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127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128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129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130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131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</a:rPr>
              <a:pPr/>
              <a:t>132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133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134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</a:rPr>
              <a:pPr/>
              <a:t>135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118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119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120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121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122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123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124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125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31E0AB-01C5-4B42-A506-04AE548F03A5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EE54D4-2AA3-42C5-9E46-A4C28DF262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BE1C0C-AA83-4357-8335-4A0FD6A1752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9EBFE9-1633-49DB-A018-CC13EF0D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814D45-60BA-4054-ADD5-B37EDB649F63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DF39F9-A352-40A2-A797-D61FB7AE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5FADCD-E40B-4442-AC61-3165EDF4CA1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7542A8-C778-4A40-BC69-1BE1907841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1899C4-CF8B-4D84-A703-A711139F4AC7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876BFA-C64D-46EB-A4E5-F6A4C29B2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075D664-D63B-44E6-865B-9F9CD49F64A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8B95252-AE66-4116-8C86-5A787E194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3B8979-461C-44B0-B5A9-B45BCF05533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2FEE0E-4544-4B23-957E-404390B69C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CED5DC-DA1C-4A24-AA54-B00591664A1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736A12-5C06-4DE9-BBB4-2F8E5A69A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41B251-8224-44B9-8BAE-BB35488098C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14ACC1-5468-452A-BC3F-E5F1F1435B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20EA95-E479-4F9C-AA7E-BCFB6573AAA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F5FE8E-F1EC-4196-B6E0-FF1540C2A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B867C3-3716-47D9-A76E-625AD787E24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08A516-A93A-4C52-B7D4-6E19248205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1CF2-4C9A-4954-9D42-A41D0C5B8D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F9C0-1A0C-492D-B0A5-09757C3C8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592D-C790-485F-9C12-F9F7B33A54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9B25-71EB-48A8-A4A5-B4A9ACDA58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D66C-85CD-42BE-8D9C-874CEABFCF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9EC2-D7AF-48AA-BFF7-0BBFC501B6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730-5058-4AB6-923A-1BFB309AB2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8266-D04C-4A7E-A677-23C87558C5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2011-790E-49E2-AAD9-D7200CD706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F7C8-56AB-4D19-835C-7DDDA997ED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DE214-6459-41C9-9F76-BE432B36DA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98C33F7-DE0F-4E1D-B574-8D02F86AB7D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093D8B-ADA0-4F1F-ACAD-6BF18ABB7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E878C0-77E3-464E-8EAA-8B21C13F9EB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169EDA0-AFC2-4F72-B152-0070A2EE10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8A981A-8373-42D9-AEDA-62718C0BDAB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8228697-A117-432B-8B0B-CE1FD92F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CF6FA8-9F23-4D85-8CFF-72A2490C9EF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3D7E1F-3851-4464-8B8F-A1AEC2795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B7F576-CC07-4614-93B8-EBD5F8EEF1E7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D4119E-A6D7-47F3-84D2-3809C0C7F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0153530-838F-4C5F-A18A-9830D53D9AF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C8BD98-3C30-4722-801F-3B38580DB7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65404DD-906E-440B-A184-413BC5297F6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7366B6-963E-4C75-AA20-098F8827D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1BF31F-0060-4219-AEC2-13F77E50701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1DAD7E-532C-4B54-956A-A93AFF9DB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24316B8-A907-43AC-B0F0-78C77B3DE0F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A2E7213-2379-42A6-8977-03CEB9E8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50AF95C-C96D-4493-997F-69448AF7A2C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F7A96F-B60D-405E-A6FC-0AFCFB53A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395337-5050-4CED-9EFE-E8EEFAF53E2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12AB46-EE00-4209-966B-C96543FD9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4962-7253-40C4-BCB9-6BA1230E01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D22-B806-43C0-804C-E3CBBD2769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00A0-461F-4E13-AEBC-DEE9D44609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F3B5-699B-46DE-809C-136FB707C9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91AD-C115-48F8-905B-B4649EAA4F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FCBD-4767-4D18-8E7D-5316D4DC59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0F7F-A031-45D4-B42E-95B9FD1D34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98F0-DAD3-46A0-8AE3-AE9646CF5B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3410-4320-4A28-9A69-EDB9FF25A3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1CA-46A5-4300-85F3-C723AA7203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11CA-BD8C-4258-B1AB-3BC5F6FD6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55881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377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48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027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485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0419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7670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9232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3125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3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9949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1386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328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6924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2448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59048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8127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3774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0380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7109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5633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7655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1723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034608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413922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91499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368870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760391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425345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285447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252153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873749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52707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867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3083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9876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3043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7415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0850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0417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3760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1450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376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0410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E6FD3-FEBB-4BE5-865C-7D25414ABA0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93446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C47AD-1DB8-476A-85A1-4EDE3C8B6D5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9495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87D9-1F25-47EE-B132-3BDFEBB5E2F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91848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D8AB0-2400-417C-ABF0-105EDE3680E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4162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A15D7-CC85-4D5D-8F3A-B533C770EC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878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ACD27-EF5F-47CC-B2EE-A4BD6B0CC44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83518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11BF2-7D66-494A-ADBE-D3E645B7D4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8810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38F0E-3C29-4AEC-86F6-5DA379184C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10986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6135B-A3BF-47DC-8E70-2EF99EAD12F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143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0A0FC-B549-4BEA-BFA0-D4F8D9D19D1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6870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0659-1E30-4C5C-B425-7DA7DB157D5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90441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2A54-518C-40BE-9A9B-8CAF9F5104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787E-ECAC-49C3-BF9C-4194C2CEA7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51418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7346E-196A-43FA-A28B-8CCA003680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67F2-8704-4308-B3C0-F69BECF4562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4588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71D3-3404-422E-8661-A1614B2A6A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B40E7-5098-40BF-87F6-D809ECE4EA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79688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D706-44F8-4DB6-AF42-2FD2FE5D01D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3FEE-2B2E-42AB-8150-530B2F5887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75531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195B9-627D-4712-8875-D1BE7ABD1F6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B7068-F709-4181-944F-F734CE60774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210301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38F76-A877-4655-BA95-8FA615CE18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96487-DE15-4B93-8116-D3DBC354D8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35762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BB4D-D73E-4AA4-B51D-D993409C6A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C9A4-FCEA-4232-A0EF-B7C9DB6818E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73406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83187-777E-4ACF-9EA8-6582EEE2B8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68291-C799-4155-AB2F-6FE2F54BB2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941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99E81-04BB-4467-A195-E550788DCE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DE59-D2F4-44F3-8B7E-F2920BC13F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33250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E8D6F-41AF-4506-89DB-6EF7F7B2D7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A8C8-DFE4-4E49-9E63-D420CEF9A7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9906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CA42F-77C8-4460-B43A-DBEA137C6D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87EB5-00FF-44C5-8251-9E76D1EA2A7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0893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9A66-31C2-40DD-ADD6-2A60983CC18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B87E-CF23-4665-A02A-2ECBB645FA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956954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0820-EB64-4AAD-849C-CE6BB5DAF84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1932E-B72A-4DA4-9632-DDB34C663E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0410915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E4DE-4F70-4026-8A3F-1A069F374F9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7D0F2-26E4-4518-96FC-45291F674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832875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7B39F-E60C-43E2-B733-D499DC62D42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8AEF2-71FC-47F6-BF4B-BBFFB58D7A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7679639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3090A-A408-4FCD-BE86-1E154FA3F3D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C4E1-430A-428B-AE60-EACB8BA77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113165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A074-FDAA-400F-A4BB-BF5E4B8A9DE5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9D0F-0B47-4688-B7F0-CE3882A01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1792069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709C9-F0AA-45DA-A551-D070F624836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EC6E-4A60-4B2E-B149-C970992499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2943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3BB09-3412-441C-A3A8-3E772606F0F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0A956-187B-477B-8AE1-EADDF2F596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8817806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BA259-1971-4655-9133-A80DFBC9D53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D508-1497-45E3-8135-3EE35C50FC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4023572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F76B-2471-4E55-91BD-49DBBC37E9F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C190C-D936-4D41-9539-CD2F8E8BC8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4612167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B62C4-1EFF-4310-A1DE-E7E803E7EB6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BFD8-0DFF-4B61-ACF4-5415F209E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1376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F903-D452-4DCC-AEB7-0ADB06ED2E0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9D1-313E-4D78-A7FB-502A6DBE9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B616-E117-495B-A1CA-7710310938F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16FA-DD59-461C-B764-44BE57DE8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3E6-0CDF-495D-98EB-E1DF9189D667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729-04A2-4CA5-AD8C-32C623D72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D08E-4DE5-4DB0-8C38-55B18DFF871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E091-EE8C-42A7-A661-F6879FBD8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8325-0D8E-4127-B783-747D7555FCA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5A86-883A-4F79-BA92-0AE859E6C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8B4-BF51-4862-8E6F-FE0F7054B2C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F4EE-4B98-4527-B113-439086690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838F-D592-4A74-9DD4-C847B2FA79F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9921-426A-4CB1-94BF-D04E7AA77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2D2A-55E1-4EFD-80F3-359F45A4E434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5A8-97E5-4E9F-B97A-3AFCADA1C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247A-6B31-4502-8161-918D39E810F8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5802-766A-4C0C-AF7A-BA5C8B2C3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7AE3-F7F9-42E4-9C5A-AE35C40687F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252A-D31C-49EE-9257-DF5E2E725A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25795-4AE3-4EC2-A3EB-8D958C4EF8F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F3CB-DDE5-41F5-A211-EC3E4FD98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0B81-74B4-4B4C-8012-99898F9B979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187A-92AE-40D2-B4FC-3D166B96BC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59A0-5EE2-4A34-AD62-8E44134A8E4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4FA5-198E-4A21-AF4D-A44ABE8A53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9BA6-657D-4E8A-8849-CEE60C908F0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9FCF-8B7F-4127-969C-7CC4A049B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E711-4E0C-48CC-A7F2-22EC3598BB7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E8E8-0D30-41FA-A62B-1FBDA2F4C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0C55-2E3C-43C6-A4AA-E1571992BE1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FB0A-B273-4607-9239-58825629F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9BFF-DD06-4961-A2B7-2272B8A3902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95D2-416B-438B-89B7-035715C8E8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CDDB-B26B-42D0-86E8-B21EE39EF92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B5C-87F2-4DE2-A726-B6813E67C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A680-0547-487A-B82D-CFF6EAD2F87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B160-AC38-4C4D-AFB5-767AB0468A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E718D-8DEF-4F31-946E-4B44FDCB9683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4971-FCBD-4214-BDA6-073774E11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1560-255A-4E47-A438-9EAF3242B10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8216-4593-4543-B15B-1DD706CA0D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579D-3E4F-4AD5-9714-F8DB70941C9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54F1-414A-46A7-9357-AAC44DF0FD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0D48F3D-7196-4299-9D45-98284A6CC87B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C537F39-C2E9-41F1-BDBA-CA8CA5DC1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2718FFB-626A-4CE0-8C43-E0076C69EA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B388B6A-3E75-44BF-8CD7-69DA1DC6426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31E5AA-90F1-4EA6-B314-526D4F3F9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188AB8-5FB8-4E86-BD80-5B4CB58B69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35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49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50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D3A849C-7096-40BE-A40F-6BB1A5AF7E1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28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EB4F48D0-A16E-42A6-B360-C7D436466D39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21/08/2019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0D69AA40-AB94-4E55-8160-ED103FDCD04E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2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966476-DADA-44B0-8A37-D7FDAFCEBFC6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33B619-F070-4D0A-8460-4C54CA0B9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075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8441475-F05D-4C8E-81FF-E0156657960D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B259A5-48C1-4EF9-986C-13DBA9567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9B761C-991F-4306-97CC-32652461C0F0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2E5A30-01A5-4377-82D7-9D089ED355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21/08/2019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19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19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19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6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19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19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68.jpeg"/><Relationship Id="rId4" Type="http://schemas.openxmlformats.org/officeDocument/2006/relationships/slideLayout" Target="../slideLayouts/slideLayout19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19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1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5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0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1.wav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0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19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stefanolanducci.files.wordpress.com/2008/09/img_106_213scu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9512" y="283369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25   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051720" y="5139267"/>
            <a:ext cx="56028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22</a:t>
            </a: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  </a:t>
            </a: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Settembre  </a:t>
            </a: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2019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623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055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3770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8129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sz="18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421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6513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332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1782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4281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5208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2269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6207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35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43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0264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36326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457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84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Fede\Desktop\y1pgxjb7CRxiBeN4TCZSXqWAJerZg1YWbFztXBIEUZvkuDJqu_xZwGTu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6730" y="116632"/>
            <a:ext cx="7593745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PRENDEREMO</a:t>
            </a:r>
          </a:p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IL LARGO</a:t>
            </a:r>
          </a:p>
        </p:txBody>
      </p:sp>
    </p:spTree>
    <p:extLst>
      <p:ext uri="{BB962C8B-B14F-4D97-AF65-F5344CB8AC3E}">
        <p14:creationId xmlns:p14="http://schemas.microsoft.com/office/powerpoint/2010/main" xmlns="" val="2906342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5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0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0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074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9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750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9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Guida e sostieni, Signore, con il tuo continuo aiuto il popolo che hai nutrito con i tuoi sacramenti, perché la redenzione operata da questi misteri trasformi tutta la nostra vita. Per Cristo nostro Signore. 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5720" y="3286124"/>
            <a:ext cx="85725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Sabato prossimo</a:t>
            </a:r>
          </a:p>
          <a:p>
            <a:pPr algn="ctr" eaLnBrk="0" hangingPunct="0"/>
            <a:r>
              <a:rPr lang="it-IT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Pellegrinaggio a </a:t>
            </a:r>
          </a:p>
          <a:p>
            <a:pPr algn="ctr" eaLnBrk="0" hangingPunct="0"/>
            <a:r>
              <a:rPr lang="it-IT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MONTENERO</a:t>
            </a:r>
            <a:endParaRPr lang="it-IT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99712"/>
            <a:ext cx="1676400" cy="2926080"/>
          </a:xfrm>
          <a:prstGeom prst="rect">
            <a:avLst/>
          </a:prstGeom>
        </p:spPr>
      </p:pic>
      <p:pic>
        <p:nvPicPr>
          <p:cNvPr id="1026" name="Picture 2" descr="MONTENE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177"/>
            <a:ext cx="2867247" cy="319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03471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restate2011-025.jpg (Immagine JPEG, 1200x900 pixel)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1671"/>
            <a:ext cx="9144000" cy="6859672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 eaLnBrk="0" hangingPunct="0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 eaLnBrk="0" hangingPunct="0"/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</a:endParaRPr>
          </a:p>
          <a:p>
            <a:pPr algn="ctr" eaLnBrk="0" hangingPunct="0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xmlns="" val="217636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 loop="1">
            <p:snd r:embed="rId4" name="Resonemusw.wav"/>
          </p:stSnd>
        </p:sndAc>
      </p:transition>
    </mc:Choice>
    <mc:Fallback>
      <p:transition>
        <p:sndAc>
          <p:stSnd loop="1">
            <p:snd r:embed="rId2" name="Resonemus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950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258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565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20" y="0"/>
            <a:ext cx="864393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O Padre, che ci chiami ad amarti e servirti come unico Signore, abbi pietà della nostra condizione umana; salvaci dalla cupidigia delle ricchezze, e fa' che alzando al cielo mani libere e pure, ti rendiamo gloria con tutta la nostra vita.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				</a:t>
            </a:r>
            <a:r>
              <a:rPr lang="it-IT" sz="40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libro del profeta Amos</a:t>
            </a: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Il Signore mi disse: «Ascoltate questo, voi che calpestate il povero e sterminate gli umili del paese, voi che dite: “Quando sarà passato il novilunio e si potrà vendere il grano?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0"/>
            <a:ext cx="864399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E il sabato, perché si possa smerciare il frumento, diminuendo l’</a:t>
            </a:r>
            <a:r>
              <a:rPr lang="it-IT" sz="4000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efa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 e aumentando il siclo e usando bilance false, per comprare con denaro gli indigenti e il povero per un paio di sandali? Venderemo anche lo scarto del grano”». Il Signore lo giura per il vanto di Giacobbe: «Certo, non dimenticherò mai tutte le loro opere».</a:t>
            </a: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786050" y="1071546"/>
            <a:ext cx="6143638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Benedetto il Signore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che rialza il povero.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282" y="4357694"/>
            <a:ext cx="8643966" cy="2308324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Lodate, servi del Signore, lodate il nome del Signore. Sia benedetto il nome del Signore, da ora e per sempre. 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78565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Su tutte le genti eccelso è il Signore, più alta dei cieli è la sua gloria. Chi è come il Signore, nostro Dio, che siede nell’alto e si china a guardare sui cieli e sulla terra? 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86050" y="1071546"/>
            <a:ext cx="6143638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Benedetto il Signore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che rialza il povero.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85689" y="3643314"/>
            <a:ext cx="7929649" cy="255454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Solleva dalla polvere il debole, dall’immondizia rialza il povero, per farlo sedere tra i </a:t>
            </a:r>
            <a:r>
              <a:rPr lang="it-IT" sz="4000" b="1" i="1" dirty="0" err="1" smtClean="0">
                <a:latin typeface="Comic Sans MS" pitchFamily="66" charset="0"/>
              </a:rPr>
              <a:t>prìncipi</a:t>
            </a:r>
            <a:r>
              <a:rPr lang="it-IT" sz="4000" b="1" i="1" dirty="0" smtClean="0">
                <a:latin typeface="Comic Sans MS" pitchFamily="66" charset="0"/>
              </a:rPr>
              <a:t>, </a:t>
            </a:r>
          </a:p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tra i </a:t>
            </a:r>
            <a:r>
              <a:rPr lang="it-IT" sz="4000" b="1" i="1" dirty="0" err="1" smtClean="0">
                <a:latin typeface="Comic Sans MS" pitchFamily="66" charset="0"/>
              </a:rPr>
              <a:t>prìncipi</a:t>
            </a:r>
            <a:r>
              <a:rPr lang="it-IT" sz="4000" b="1" i="1" dirty="0" smtClean="0">
                <a:latin typeface="Comic Sans MS" pitchFamily="66" charset="0"/>
              </a:rPr>
              <a:t> del suo popolo.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00362" y="642918"/>
            <a:ext cx="6143638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Benedetto il Signore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che rialza il povero.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28596" y="4071942"/>
            <a:ext cx="7786742" cy="255454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Gesù Cristo da ricco che era, si è fatto povero per voi, perché voi diventaste ricchi per mezzo della sua povertà.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Pictures\Fumetto Gesù\Cana\Pecora\Cattura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9" y="0"/>
            <a:ext cx="9147659" cy="692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11960" y="2780928"/>
            <a:ext cx="3707904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Gesù diceva ai discepoli: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\Pictures\Fumetto Gesù\Cana\Pecora\Cattura 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767223" y="5589240"/>
            <a:ext cx="36735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«Un uomo ricco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17942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\Pictures\Fumetto Gesù\Cana\Pecora\Cattura 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23" y="-33887"/>
            <a:ext cx="9145023" cy="70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364088" y="2180266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aveva un amministratore,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73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\Pictures\Fumetto Gesù\Cana\Pecora\Cattura 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" y="-51830"/>
            <a:ext cx="9144125" cy="69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76708" y="4437112"/>
            <a:ext cx="6651676" cy="1323439"/>
          </a:xfrm>
          <a:prstGeom prst="rect">
            <a:avLst/>
          </a:prstGeom>
          <a:solidFill>
            <a:srgbClr val="BDD6E1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questi fu accusato dinanzi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lui di sperperare i suoi averi.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58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\Pictures\Fumetto Gesù\Cana\Pecora\Cattura 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324528" cy="68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419872" y="1008465"/>
            <a:ext cx="50057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 chiamò e gli disse: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\Pictures\Fumetto Gesù\Cana\Pecora\Cattura 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01"/>
            <a:ext cx="9144000" cy="701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139952" y="1340768"/>
            <a:ext cx="4752528" cy="3785652"/>
          </a:xfrm>
          <a:prstGeom prst="rect">
            <a:avLst/>
          </a:prstGeom>
          <a:solidFill>
            <a:srgbClr val="BDD6E1">
              <a:alpha val="61176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“Che cosa sento dire di te?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Rendi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conto della tua amministrazione, perché non potrai più amministrare”. </a:t>
            </a:r>
          </a:p>
        </p:txBody>
      </p:sp>
    </p:spTree>
    <p:extLst>
      <p:ext uri="{BB962C8B-B14F-4D97-AF65-F5344CB8AC3E}">
        <p14:creationId xmlns:p14="http://schemas.microsoft.com/office/powerpoint/2010/main" xmlns="" val="148162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\Pictures\Fumetto Gesù\Cana\Pecora\Cattura 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916"/>
            <a:ext cx="9144000" cy="69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11960" y="116632"/>
            <a:ext cx="4572000" cy="3785652"/>
          </a:xfrm>
          <a:prstGeom prst="rect">
            <a:avLst/>
          </a:prstGeom>
          <a:solidFill>
            <a:srgbClr val="BDD6E1">
              <a:alpha val="54902"/>
            </a:srgbClr>
          </a:solidFill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L’amministratore disse tra sé: “Che cosa farò, ora che il mio padrone mi toglie l’amministrazione?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6588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\Pictures\Fumetto Gesù\Cana\Pecora\Catt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40" y="0"/>
            <a:ext cx="9129360" cy="706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48088" y="5517232"/>
            <a:ext cx="6462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Zappare, non ne ho la forza;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52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\Pictures\Fumetto Gesù\Cana\Pecora\Cattura 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331" y="0"/>
            <a:ext cx="9172331" cy="71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5517232"/>
            <a:ext cx="5454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mendicare, mi vergogno.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96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\Pictures\Fumetto Gesù\Cana\Pecora\Cattura 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2932"/>
            <a:ext cx="9396536" cy="71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76269" y="3337721"/>
            <a:ext cx="8643998" cy="1323439"/>
          </a:xfrm>
          <a:prstGeom prst="rect">
            <a:avLst/>
          </a:prstGeom>
          <a:solidFill>
            <a:srgbClr val="BDD6E1"/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 io che cosa farò perché, quando sarò stato allontanato dall’amministrazione,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\Pictures\Fumetto Gesù\Cana\Pecora\Cattura 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2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79712" y="4941168"/>
            <a:ext cx="6229200" cy="1323439"/>
          </a:xfrm>
          <a:prstGeom prst="rect">
            <a:avLst/>
          </a:prstGeom>
          <a:solidFill>
            <a:srgbClr val="BDD6E1"/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ci sia qualcuno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che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 accolga in casa sua”. </a:t>
            </a:r>
          </a:p>
        </p:txBody>
      </p:sp>
    </p:spTree>
    <p:extLst>
      <p:ext uri="{BB962C8B-B14F-4D97-AF65-F5344CB8AC3E}">
        <p14:creationId xmlns:p14="http://schemas.microsoft.com/office/powerpoint/2010/main" xmlns="" val="121411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Me\Pictures\Fumetto Gesù\Cana\Pecora\Cattura 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1536174"/>
            <a:ext cx="8568952" cy="1938992"/>
          </a:xfrm>
          <a:prstGeom prst="rect">
            <a:avLst/>
          </a:prstGeom>
          <a:solidFill>
            <a:srgbClr val="CCFFFF">
              <a:alpha val="54902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Chiamò uno per uno i debitori del suo padrone e disse al primo: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Tu quanto devi al mio padrone?”.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98990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e\Pictures\Fumetto Gesù\Cana\Pecora\Cattura 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76" y="0"/>
            <a:ext cx="9155576" cy="704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5536" y="4581128"/>
            <a:ext cx="7848872" cy="1938992"/>
          </a:xfrm>
          <a:prstGeom prst="rect">
            <a:avLst/>
          </a:prstGeom>
          <a:solidFill>
            <a:srgbClr val="CCFFFF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Quello rispose: “Cento barili d’olio”.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Gli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disse: “Prendi la tua ricevuta,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siediti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subito e scrivi cinquanta”.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60982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\Pictures\Fumetto Gesù\Cana\Pecora\Cattura 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87" y="0"/>
            <a:ext cx="9128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1323439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Poi disse a un altro: “Tu quanto devi?”. Rispose: “Cento misure di grano”.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\Pictures\Fumetto Gesù\Cana\Pecora\Cattura 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47664" y="5301208"/>
            <a:ext cx="7110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Gli disse: “Prendi la tua ricevuta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scrivi ottanta”. </a:t>
            </a:r>
          </a:p>
        </p:txBody>
      </p:sp>
    </p:spTree>
    <p:extLst>
      <p:ext uri="{BB962C8B-B14F-4D97-AF65-F5344CB8AC3E}">
        <p14:creationId xmlns:p14="http://schemas.microsoft.com/office/powerpoint/2010/main" xmlns="" val="250548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\Pictures\Fumetto Gesù\Cana\Pecora\Cattura 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15616" y="4149080"/>
            <a:ext cx="6912768" cy="2554545"/>
          </a:xfrm>
          <a:prstGeom prst="rect">
            <a:avLst/>
          </a:prstGeom>
          <a:solidFill>
            <a:srgbClr val="CCFFFF">
              <a:alpha val="41961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Il padrone lodò quell’amministratore disonesto,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perché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aveva agito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scaltrezza.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8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\Pictures\Fumetto Gesù\Cana\Pecora\Cattura 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15616" y="4479645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 figli di questo mondo, infatti, verso i loro pari sono più scaltri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figli della luce.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13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\Pictures\Fumetto Gesù\Cana\Pecora\Cattura 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2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08020" y="2708920"/>
            <a:ext cx="8715436" cy="2554545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Ebbene, io vi dico: fatevi degli amici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la ricchezza disonesta, perché, quando questa verrà a mancare,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essi vi accolgano nelle dimore eterne.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\Pictures\Fumetto Gesù\Cana\Pecora\Cattura 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74" y="0"/>
            <a:ext cx="9123726" cy="70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43608" y="5157192"/>
            <a:ext cx="7416824" cy="1323439"/>
          </a:xfrm>
          <a:prstGeom prst="rect">
            <a:avLst/>
          </a:prstGeom>
          <a:solidFill>
            <a:srgbClr val="FFFFFF">
              <a:alpha val="47059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Chi è fedele in cose di poco conto, è fedele anche in cose importanti;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7239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e\Pictures\Fumetto Gesù\Cana\Pecora\Cattura 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252520" cy="72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53164" y="4725144"/>
            <a:ext cx="8712968" cy="1323439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chi è disonesto in cose di poco conto, è disonesto anche in cose importanti.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62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e\Pictures\Fumetto Gesù\Cana\Pecora\Cattura 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02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282" y="0"/>
            <a:ext cx="7022014" cy="1938992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 dunque non siete stati fedeli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nella ricchezza disonesta,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chi vi affiderà quella vera?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\Pictures\Fumetto Gesù\Cana\Pecora\Cattura 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14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43608" y="4221088"/>
            <a:ext cx="5616624" cy="1938992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se non siete stati fedeli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nella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ricchezza altrui,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 darà la vostra? </a:t>
            </a:r>
          </a:p>
        </p:txBody>
      </p:sp>
    </p:spTree>
    <p:extLst>
      <p:ext uri="{BB962C8B-B14F-4D97-AF65-F5344CB8AC3E}">
        <p14:creationId xmlns:p14="http://schemas.microsoft.com/office/powerpoint/2010/main" xmlns="" val="15390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e\Pictures\Fumetto Gesù\Cana\Pecora\Cattura 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08"/>
          <a:stretch/>
        </p:blipFill>
        <p:spPr bwMode="auto">
          <a:xfrm>
            <a:off x="0" y="0"/>
            <a:ext cx="9144000" cy="72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3761" y="3933056"/>
            <a:ext cx="8715436" cy="2554545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Nessun servitore può servire due padroni, perché o odierà l’uno e amerà l’altro, oppure si affezionerà all’uno e disprezzerà l’altro.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\Pictures\Fumetto Gesù\Cana\Pecora\Cattura 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35"/>
            <a:ext cx="9144000" cy="71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767281"/>
            <a:ext cx="5094312" cy="132343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Non potete servire Dio e la ricchezza».</a:t>
            </a:r>
          </a:p>
        </p:txBody>
      </p:sp>
    </p:spTree>
    <p:extLst>
      <p:ext uri="{BB962C8B-B14F-4D97-AF65-F5344CB8AC3E}">
        <p14:creationId xmlns:p14="http://schemas.microsoft.com/office/powerpoint/2010/main" xmlns="" val="161148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ttp://localhost:1080/download/immagini/12IC_TO/06C_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cs typeface="+mn-cs"/>
              </a:rPr>
              <a:t>FRUTTO DELLA NOSTRA TERRA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essa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200605030918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14500" y="428625"/>
            <a:ext cx="5348288" cy="708025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pane della nostra vita,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ranzo%20bambin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000375" y="214313"/>
            <a:ext cx="5403850" cy="708025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cibo della quotidianità.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un giorno,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spezzavi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 tuoi,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pane, cibo vero dell’umanità.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" descr="Immag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messa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PICT00081-20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5575300" cy="708025"/>
          </a:xfrm>
          <a:prstGeom prst="rect">
            <a:avLst/>
          </a:prstGeom>
          <a:solidFill>
            <a:srgbClr val="0066FF">
              <a:alpha val="60000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vino delle nostre vigne,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43000" y="714375"/>
            <a:ext cx="6516688" cy="708025"/>
          </a:xfrm>
          <a:prstGeom prst="rect">
            <a:avLst/>
          </a:prstGeom>
          <a:solidFill>
            <a:srgbClr val="0066FF">
              <a:alpha val="52157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sulla mensa dei fratelli tuoi.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6858000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un giorno,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bevevi con i tuoi,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vino,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ti doni per la vita mia.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0" descr="Immag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4" descr="Immagine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Fede\Desktop\SANTO SPIRI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Immagine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8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191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8629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8213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734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3743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theme1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2392</Words>
  <Application>Microsoft Office PowerPoint</Application>
  <PresentationFormat>Presentazione su schermo (4:3)</PresentationFormat>
  <Paragraphs>459</Paragraphs>
  <Slides>150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150</vt:i4>
      </vt:variant>
    </vt:vector>
  </HeadingPairs>
  <TitlesOfParts>
    <vt:vector size="173" baseType="lpstr">
      <vt:lpstr>2_Struttura predefinita</vt:lpstr>
      <vt:lpstr>1_Tema di Office</vt:lpstr>
      <vt:lpstr>1_En blanco</vt:lpstr>
      <vt:lpstr>2_Tema di Office</vt:lpstr>
      <vt:lpstr>3_Tema di Office</vt:lpstr>
      <vt:lpstr>3_En blanco</vt:lpstr>
      <vt:lpstr>6_Tema di Office</vt:lpstr>
      <vt:lpstr>9_Tema di Office</vt:lpstr>
      <vt:lpstr>10_Tema di Office</vt:lpstr>
      <vt:lpstr>4_Struttura predefinita</vt:lpstr>
      <vt:lpstr>4_Tema di Office</vt:lpstr>
      <vt:lpstr>14_Tema di Office</vt:lpstr>
      <vt:lpstr>4_En blanco</vt:lpstr>
      <vt:lpstr>13_Tema di Office</vt:lpstr>
      <vt:lpstr>Tema di Office</vt:lpstr>
      <vt:lpstr>Struttura predefinita</vt:lpstr>
      <vt:lpstr>5_Tema di Office</vt:lpstr>
      <vt:lpstr>15_Tema di Office</vt:lpstr>
      <vt:lpstr>18_Tema di Office</vt:lpstr>
      <vt:lpstr>8_Tema di Office</vt:lpstr>
      <vt:lpstr>20_En blanco</vt:lpstr>
      <vt:lpstr>19_Tema di Office</vt:lpstr>
      <vt:lpstr>7_Tema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Oreste</cp:lastModifiedBy>
  <cp:revision>176</cp:revision>
  <dcterms:created xsi:type="dcterms:W3CDTF">2004-12-31T08:59:11Z</dcterms:created>
  <dcterms:modified xsi:type="dcterms:W3CDTF">2019-08-21T05:11:42Z</dcterms:modified>
</cp:coreProperties>
</file>